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860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03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67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9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771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60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44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1160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21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681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403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A1E60-C58A-403F-865D-47918088FB29}" type="datetimeFigureOut">
              <a:rPr lang="it-IT" smtClean="0"/>
              <a:t>09/02/2022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493BA-F969-4B55-BC22-D25300EF65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310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contratto a tempo </a:t>
            </a:r>
            <a:r>
              <a:rPr lang="it-IT" dirty="0" err="1" smtClean="0"/>
              <a:t>detrminato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717032"/>
            <a:ext cx="2581275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527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pPr algn="l"/>
            <a:r>
              <a:rPr lang="it-IT" sz="1600" dirty="0" smtClean="0"/>
              <a:t>spiegazione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 smtClean="0"/>
              <a:t>Il contratto a tempo determinato è un contratto di lavoro subordinato nel quale è prevista una durata predeterminata, mediante l'apposizione di un termine. È disciplinato dal Decreto Legislativo  n. 81 del 15 giugno 2015</a:t>
            </a:r>
            <a:endParaRPr lang="it-IT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00808"/>
            <a:ext cx="4038600" cy="2599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54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62074"/>
          </a:xfrm>
        </p:spPr>
        <p:txBody>
          <a:bodyPr>
            <a:normAutofit/>
          </a:bodyPr>
          <a:lstStyle/>
          <a:p>
            <a:pPr algn="l"/>
            <a:r>
              <a:rPr lang="it-IT" sz="1600" dirty="0" smtClean="0"/>
              <a:t>cos'è?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 smtClean="0"/>
              <a:t>Il contratto a tempo determinato è il contratto di lavoro che prevede un termine finale, una durata prestabilita. Può essere concluso tra un datore di lavoro e un lavoratore per lo svolgimento di qualunque tipo di mansione, per una durata massima di 12 mesi. Tenendo conto delle modifiche apportate dal Decreto Legge 12 luglio 2018, la durata massima è ora di 24 mesi.</a:t>
            </a:r>
            <a:endParaRPr lang="it-IT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00808"/>
            <a:ext cx="403860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42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it-IT" sz="1600" dirty="0"/>
              <a:t>d</a:t>
            </a:r>
            <a:r>
              <a:rPr lang="it-IT" sz="1600" dirty="0" smtClean="0"/>
              <a:t>urata di 24 mesi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000" dirty="0" smtClean="0"/>
              <a:t>Il contratto può avere una durata di 24 mesi solo in caso di una delle seguenti situazioni : </a:t>
            </a:r>
          </a:p>
          <a:p>
            <a:pPr marL="0" indent="0">
              <a:buNone/>
            </a:pPr>
            <a:endParaRPr lang="it-IT" sz="2000" dirty="0" smtClean="0"/>
          </a:p>
          <a:p>
            <a:r>
              <a:rPr lang="it-IT" sz="2000" dirty="0" smtClean="0"/>
              <a:t>esigenze temporanee e oggettive, estranee all'ordinaria attività.</a:t>
            </a:r>
          </a:p>
          <a:p>
            <a:endParaRPr lang="it-IT" sz="2000" dirty="0" smtClean="0"/>
          </a:p>
          <a:p>
            <a:r>
              <a:rPr lang="it-IT" sz="2000" dirty="0" smtClean="0"/>
              <a:t>esigenze di sostituzione di altri lavoratori.</a:t>
            </a:r>
          </a:p>
          <a:p>
            <a:endParaRPr lang="it-IT" sz="2000" dirty="0" smtClean="0"/>
          </a:p>
          <a:p>
            <a:r>
              <a:rPr lang="it-IT" sz="2000" dirty="0" smtClean="0"/>
              <a:t>esigenze connesse a incrementi temporanei, significativi e non programmabili, dell'attività ordinaria.</a:t>
            </a:r>
            <a:endParaRPr lang="it-IT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700808"/>
            <a:ext cx="4038600" cy="2242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995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it-IT" sz="1600" dirty="0"/>
              <a:t>c</a:t>
            </a:r>
            <a:r>
              <a:rPr lang="it-IT" sz="1600" dirty="0" smtClean="0"/>
              <a:t>osa succede se si superano i 24 mesi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 smtClean="0"/>
              <a:t>Il contratto a tempo determinato non può  avere una durata superiore a 24 mesi, comprensiva di proroghe, fatte salve previsioni diverse dei contratti collettivi nazionali, territoriali o aziendali stipulati da associazioni sindacali  più rappresentative sul piano nazionale. Qualora il limite dei 24 mesi sia superato, il contratto si trasforma a tempo indeterminato dalla data di tale superamento.</a:t>
            </a:r>
          </a:p>
          <a:p>
            <a:pPr marL="0" indent="0">
              <a:buNone/>
            </a:pPr>
            <a:endParaRPr lang="it-IT" sz="20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700808"/>
            <a:ext cx="4038600" cy="2284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955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237</Words>
  <Application>Microsoft Office PowerPoint</Application>
  <PresentationFormat>Presentazione su schermo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Il contratto a tempo detrminato</vt:lpstr>
      <vt:lpstr>spiegazione</vt:lpstr>
      <vt:lpstr>cos'è?</vt:lpstr>
      <vt:lpstr>durata di 24 mesi</vt:lpstr>
      <vt:lpstr>cosa succede se si superano i 24 mesi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contratto a tempo detrminato</dc:title>
  <dc:creator>Marco</dc:creator>
  <cp:lastModifiedBy>Marco</cp:lastModifiedBy>
  <cp:revision>3</cp:revision>
  <dcterms:created xsi:type="dcterms:W3CDTF">2022-02-09T14:51:42Z</dcterms:created>
  <dcterms:modified xsi:type="dcterms:W3CDTF">2022-02-09T15:17:46Z</dcterms:modified>
</cp:coreProperties>
</file>