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86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0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69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45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9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56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5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57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1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98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40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3F15-982A-4073-8E46-439E0CC035A0}" type="datetimeFigureOut">
              <a:rPr lang="it-IT" smtClean="0"/>
              <a:t>09/02/2022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01AA-4770-4BC2-9C11-2C215483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47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930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2972308"/>
            <a:ext cx="7164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IL CONTRATTO PART-TIME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"/>
            <a:ext cx="9659044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31299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CHE COS’È IL CONTRATTO PART-TIME?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369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324544" y="3108820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DA COSA È FORMATO UN CONTRATTO DI LAVORO?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25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468560" y="3068960"/>
            <a:ext cx="100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QUANTO DURA UN CONTRATTO PART-TIME?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5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24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6</cp:revision>
  <dcterms:created xsi:type="dcterms:W3CDTF">2022-02-09T12:44:25Z</dcterms:created>
  <dcterms:modified xsi:type="dcterms:W3CDTF">2022-02-09T19:43:47Z</dcterms:modified>
</cp:coreProperties>
</file>